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 autoAdjust="0"/>
    <p:restoredTop sz="77465"/>
  </p:normalViewPr>
  <p:slideViewPr>
    <p:cSldViewPr snapToGrid="0">
      <p:cViewPr varScale="1">
        <p:scale>
          <a:sx n="171" d="100"/>
          <a:sy n="171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17.06.15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17.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17.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580"/>
            <a:ext cx="7772400" cy="1470025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32" y="2145792"/>
            <a:ext cx="2076915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Das </a:t>
            </a:r>
            <a:r>
              <a:rPr lang="de-DE" dirty="0" err="1" smtClean="0"/>
              <a:t>Map-Reduce</a:t>
            </a:r>
            <a:r>
              <a:rPr lang="de-DE" dirty="0" smtClean="0"/>
              <a:t> Konzept</a:t>
            </a:r>
            <a:endParaRPr lang="de-DE" dirty="0" smtClean="0"/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pPr lvl="1"/>
            <a:r>
              <a:rPr lang="de-DE" dirty="0" smtClean="0"/>
              <a:t>RDDs und HDFS</a:t>
            </a:r>
            <a:endParaRPr lang="de-DE" dirty="0" smtClean="0"/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172934"/>
            <a:ext cx="5084956" cy="369332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Lösung: Aufgaben zerteilen und </a:t>
            </a:r>
            <a:r>
              <a:rPr lang="de-DE" smtClean="0">
                <a:solidFill>
                  <a:schemeClr val="bg1"/>
                </a:solidFill>
              </a:rPr>
              <a:t>parallel verarbeiten.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Grundlegendes Konzept: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2981093"/>
            <a:ext cx="475785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ysClr val="windowText" lastClr="000000"/>
                </a:solidFill>
              </a:rPr>
              <a:t>D</a:t>
            </a:r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7200" y="3485683"/>
            <a:ext cx="475785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3990273"/>
            <a:ext cx="475785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7" name="Rechteck 6"/>
          <p:cNvSpPr/>
          <p:nvPr/>
        </p:nvSpPr>
        <p:spPr>
          <a:xfrm>
            <a:off x="457200" y="4494863"/>
            <a:ext cx="475785" cy="416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A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18008" y="298109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8007" y="3485682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18007" y="399027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8006" y="449486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 Verbindung 12"/>
          <p:cNvCxnSpPr>
            <a:stCxn id="4" idx="3"/>
            <a:endCxn id="8" idx="1"/>
          </p:cNvCxnSpPr>
          <p:nvPr/>
        </p:nvCxnSpPr>
        <p:spPr>
          <a:xfrm>
            <a:off x="932985" y="3189250"/>
            <a:ext cx="985023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endCxn id="9" idx="1"/>
          </p:cNvCxnSpPr>
          <p:nvPr/>
        </p:nvCxnSpPr>
        <p:spPr>
          <a:xfrm>
            <a:off x="932983" y="3693837"/>
            <a:ext cx="985024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>
            <a:endCxn id="10" idx="1"/>
          </p:cNvCxnSpPr>
          <p:nvPr/>
        </p:nvCxnSpPr>
        <p:spPr>
          <a:xfrm>
            <a:off x="932983" y="4198425"/>
            <a:ext cx="985024" cy="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endCxn id="11" idx="1"/>
          </p:cNvCxnSpPr>
          <p:nvPr/>
        </p:nvCxnSpPr>
        <p:spPr>
          <a:xfrm flipV="1">
            <a:off x="932983" y="4703020"/>
            <a:ext cx="985023" cy="369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814787" y="3189245"/>
            <a:ext cx="951571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X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814787" y="3693834"/>
            <a:ext cx="951571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Y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814786" y="4198425"/>
            <a:ext cx="951571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Z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Gerade Verbindung 24"/>
          <p:cNvCxnSpPr>
            <a:endCxn id="22" idx="1"/>
          </p:cNvCxnSpPr>
          <p:nvPr/>
        </p:nvCxnSpPr>
        <p:spPr>
          <a:xfrm flipV="1">
            <a:off x="2869577" y="3397402"/>
            <a:ext cx="945210" cy="131861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endCxn id="24" idx="1"/>
          </p:cNvCxnSpPr>
          <p:nvPr/>
        </p:nvCxnSpPr>
        <p:spPr>
          <a:xfrm flipV="1">
            <a:off x="2869575" y="4406582"/>
            <a:ext cx="945211" cy="30573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endCxn id="22" idx="1"/>
          </p:cNvCxnSpPr>
          <p:nvPr/>
        </p:nvCxnSpPr>
        <p:spPr>
          <a:xfrm flipV="1">
            <a:off x="2875688" y="3397402"/>
            <a:ext cx="939099" cy="808918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869576" y="4206320"/>
            <a:ext cx="928484" cy="18446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endCxn id="23" idx="1"/>
          </p:cNvCxnSpPr>
          <p:nvPr/>
        </p:nvCxnSpPr>
        <p:spPr>
          <a:xfrm flipV="1">
            <a:off x="2869576" y="3901991"/>
            <a:ext cx="945211" cy="30153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23" idx="1"/>
          </p:cNvCxnSpPr>
          <p:nvPr/>
        </p:nvCxnSpPr>
        <p:spPr>
          <a:xfrm>
            <a:off x="2869578" y="3173445"/>
            <a:ext cx="945209" cy="72854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endCxn id="22" idx="1"/>
          </p:cNvCxnSpPr>
          <p:nvPr/>
        </p:nvCxnSpPr>
        <p:spPr>
          <a:xfrm flipV="1">
            <a:off x="2869576" y="3397402"/>
            <a:ext cx="945211" cy="29223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5408340" y="3189245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408339" y="3689638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08338" y="4198424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Gerade Verbindung 44"/>
          <p:cNvCxnSpPr>
            <a:stCxn id="22" idx="3"/>
            <a:endCxn id="39" idx="1"/>
          </p:cNvCxnSpPr>
          <p:nvPr/>
        </p:nvCxnSpPr>
        <p:spPr>
          <a:xfrm>
            <a:off x="4766358" y="3397402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4766356" y="3897794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>
            <a:stCxn id="24" idx="3"/>
          </p:cNvCxnSpPr>
          <p:nvPr/>
        </p:nvCxnSpPr>
        <p:spPr>
          <a:xfrm flipV="1">
            <a:off x="4766357" y="4406580"/>
            <a:ext cx="641981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7319986" y="3689637"/>
            <a:ext cx="1348229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Final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result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Gerade Verbindung 51"/>
          <p:cNvCxnSpPr>
            <a:endCxn id="51" idx="1"/>
          </p:cNvCxnSpPr>
          <p:nvPr/>
        </p:nvCxnSpPr>
        <p:spPr>
          <a:xfrm>
            <a:off x="6359909" y="3397402"/>
            <a:ext cx="960077" cy="50039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43" idx="3"/>
            <a:endCxn id="51" idx="1"/>
          </p:cNvCxnSpPr>
          <p:nvPr/>
        </p:nvCxnSpPr>
        <p:spPr>
          <a:xfrm flipV="1">
            <a:off x="6359910" y="3897794"/>
            <a:ext cx="960076" cy="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44" idx="3"/>
            <a:endCxn id="51" idx="1"/>
          </p:cNvCxnSpPr>
          <p:nvPr/>
        </p:nvCxnSpPr>
        <p:spPr>
          <a:xfrm flipV="1">
            <a:off x="6359909" y="3897794"/>
            <a:ext cx="960077" cy="50878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101</Words>
  <Application>Microsoft Macintosh PowerPoint</Application>
  <PresentationFormat>Bildschirmpräsentation (4:3)</PresentationFormat>
  <Paragraphs>37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Wingdings</vt:lpstr>
      <vt:lpstr>Arial</vt:lpstr>
      <vt:lpstr>SMDS</vt:lpstr>
      <vt:lpstr>Apache</vt:lpstr>
      <vt:lpstr>Agenda</vt:lpstr>
      <vt:lpstr>Motivation</vt:lpstr>
      <vt:lpstr>PowerPoint-Präsentation</vt:lpstr>
      <vt:lpstr>Grundlegendes Konzept: Map Reduce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25</cp:revision>
  <dcterms:created xsi:type="dcterms:W3CDTF">2014-04-28T15:39:56Z</dcterms:created>
  <dcterms:modified xsi:type="dcterms:W3CDTF">2015-06-17T14:09:17Z</dcterms:modified>
</cp:coreProperties>
</file>